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0" r:id="rId1"/>
  </p:sldMasterIdLst>
  <p:notesMasterIdLst>
    <p:notesMasterId r:id="rId11"/>
  </p:notes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77"/>
  </p:normalViewPr>
  <p:slideViewPr>
    <p:cSldViewPr snapToGrid="0" snapToObjects="1"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B3FC7E-318F-494A-A885-7CD1F92858FF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A394F-041B-524E-ACD3-34542E79C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22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A394F-041B-524E-ACD3-34542E79C61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009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Split class into three groups evenly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Start by using six students, have four in the center (2 protons/2 neutrons) and ask two students to run around them (ask what element, atomic mass, etc. He)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Then add 6 more students (4 protons/ 4neutrons / 4 electrons running around) again practice earlier lesson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Then add one extra electron, ask students what happens, (negatively charged, balance thrown off, define Ion)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Take away three electrons and ask students what happen (positively charged by 2, another Ion)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Balance out the atom and add 2 neutrons, ask what happens (nothing changes except atomic mass, define isotope)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For fun try to use “gangs from video” new boys, elected ones, pros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Return to seats for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A394F-041B-524E-ACD3-34542E79C6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6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/>
              <a:pPr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4290-6522-4139-852E-05BD9E7F0D2E}" type="datetime1">
              <a:rPr lang="en-US" smtClean="0"/>
              <a:pPr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55F9-81EA-47C5-8059-9E5C2B437C70}" type="datetime1">
              <a:rPr lang="en-US" smtClean="0"/>
              <a:pPr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A7CB-BEE6-4F99-898E-913F06E8E125}" type="datetime1">
              <a:rPr lang="en-US" smtClean="0"/>
              <a:pPr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300C-6FC5-4FC3-AF1A-075E4F50620D}" type="datetime1">
              <a:rPr lang="en-US" smtClean="0"/>
              <a:pPr/>
              <a:t>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D295D-4A77-4DEB-B04C-9F4282A8BC04}" type="datetime1">
              <a:rPr lang="en-US" smtClean="0"/>
              <a:pPr/>
              <a:t>2/12/2018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8685-4D0C-42D5-8013-B5904CD1FCBC}" type="datetime1">
              <a:rPr lang="en-US" smtClean="0"/>
              <a:pPr/>
              <a:t>2/12/2018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26C0-9885-4BA9-BBFA-A52CBFEBB775}" type="datetime1">
              <a:rPr lang="en-US" smtClean="0"/>
              <a:pPr/>
              <a:t>2/12/2018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E1B38-C5EB-4D66-9137-0AFE9CDEDE8F}" type="datetime1">
              <a:rPr lang="en-US" smtClean="0"/>
              <a:pPr/>
              <a:t>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2/12/2018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27B613C-1AD7-49D3-885D-F654C5CDBAA6}" type="datetime1">
              <a:rPr lang="en-US" smtClean="0"/>
              <a:pPr/>
              <a:t>2/12/2018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Warm-up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354" y="1344889"/>
            <a:ext cx="7620000" cy="4800600"/>
          </a:xfrm>
        </p:spPr>
        <p:txBody>
          <a:bodyPr>
            <a:normAutofit/>
          </a:bodyPr>
          <a:lstStyle/>
          <a:p>
            <a:r>
              <a:rPr lang="en-US" sz="4800" dirty="0"/>
              <a:t>What are the three parts of an atom? </a:t>
            </a:r>
            <a:endParaRPr lang="en-US" sz="4800" dirty="0" smtClean="0"/>
          </a:p>
          <a:p>
            <a:r>
              <a:rPr lang="en-US" sz="2800" dirty="0" smtClean="0"/>
              <a:t>Today’s notes will be own your own paper for participation </a:t>
            </a:r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3191608" y="3604847"/>
            <a:ext cx="5266989" cy="3253154"/>
            <a:chOff x="1072662" y="3373957"/>
            <a:chExt cx="4853750" cy="298923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" t="17405" r="1660" b="3186"/>
            <a:stretch/>
          </p:blipFill>
          <p:spPr>
            <a:xfrm>
              <a:off x="1072662" y="4138736"/>
              <a:ext cx="4853750" cy="222445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802423" y="3373957"/>
              <a:ext cx="3103685" cy="858857"/>
            </a:xfrm>
            <a:prstGeom prst="doubleWave">
              <a:avLst/>
            </a:prstGeom>
            <a:noFill/>
            <a:ln w="5715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CONGRATS CDE PARTICIPANTS!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1250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Organize the following items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07" y="1417638"/>
            <a:ext cx="1623726" cy="2440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10373"/>
          <a:stretch/>
        </p:blipFill>
        <p:spPr>
          <a:xfrm>
            <a:off x="4232198" y="4302567"/>
            <a:ext cx="2857638" cy="20982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4533" y="1927594"/>
            <a:ext cx="2512894" cy="15705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2791" y="1600200"/>
            <a:ext cx="2677045" cy="26770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9368" y="1600200"/>
            <a:ext cx="1969273" cy="19692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8594" y="3626790"/>
            <a:ext cx="2064767" cy="30992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7663" y="4341195"/>
            <a:ext cx="2209877" cy="20596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8382" y="4549949"/>
            <a:ext cx="2082915" cy="185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5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an element?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substance that cannot be broken down</a:t>
            </a:r>
          </a:p>
          <a:p>
            <a:r>
              <a:rPr lang="en-US" dirty="0" smtClean="0"/>
              <a:t>What makes an element unique?</a:t>
            </a:r>
          </a:p>
          <a:p>
            <a:pPr marL="708660" lvl="2">
              <a:buClr>
                <a:schemeClr val="accent1"/>
              </a:buClr>
            </a:pPr>
            <a:r>
              <a:rPr lang="en-US" dirty="0"/>
              <a:t>Its number of </a:t>
            </a:r>
            <a:r>
              <a:rPr lang="en-US" dirty="0" smtClean="0"/>
              <a:t>protons</a:t>
            </a:r>
            <a:endParaRPr lang="en-US" dirty="0"/>
          </a:p>
          <a:p>
            <a:r>
              <a:rPr lang="en-US" dirty="0" smtClean="0"/>
              <a:t>What resource lists all of the elements? 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411480" lvl="1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29" y="3540413"/>
            <a:ext cx="5312229" cy="299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3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use a periodic table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Atomic Number—number of protons</a:t>
            </a:r>
          </a:p>
          <a:p>
            <a:r>
              <a:rPr lang="en-US" dirty="0" smtClean="0"/>
              <a:t>Atomic mass—average number of protons and neutrons in the nucleus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6243" r="5555"/>
          <a:stretch/>
        </p:blipFill>
        <p:spPr>
          <a:xfrm>
            <a:off x="2140858" y="2975428"/>
            <a:ext cx="6270958" cy="317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5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element is this?</a:t>
            </a:r>
          </a:p>
          <a:p>
            <a:r>
              <a:rPr lang="en-US" dirty="0" smtClean="0"/>
              <a:t>What is its atomic number?</a:t>
            </a:r>
          </a:p>
          <a:p>
            <a:r>
              <a:rPr lang="en-US" dirty="0" smtClean="0"/>
              <a:t>What is its atomic mass?</a:t>
            </a:r>
          </a:p>
          <a:p>
            <a:r>
              <a:rPr lang="en-US" dirty="0" smtClean="0"/>
              <a:t>How many protons?</a:t>
            </a:r>
          </a:p>
          <a:p>
            <a:r>
              <a:rPr lang="en-US" dirty="0" smtClean="0"/>
              <a:t>How many neutrons?</a:t>
            </a:r>
          </a:p>
          <a:p>
            <a:r>
              <a:rPr lang="en-US" dirty="0" smtClean="0"/>
              <a:t>How many electrons?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147" y="1927410"/>
            <a:ext cx="4199039" cy="419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 table scavenger hunt!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the periodic table fill out the scavenger hunt table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37" y="2807180"/>
            <a:ext cx="5627091" cy="331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38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form three groups to represent the atom parts</a:t>
            </a:r>
            <a:endParaRPr lang="en-US" dirty="0"/>
          </a:p>
        </p:txBody>
      </p:sp>
      <p:pic>
        <p:nvPicPr>
          <p:cNvPr id="9" name="Picture 8" descr="Screen Shot 2016-10-23 at 3.22.04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389" y="2855537"/>
            <a:ext cx="3412316" cy="354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79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Isotope definition</a:t>
            </a:r>
          </a:p>
          <a:p>
            <a:pPr lvl="1"/>
            <a:r>
              <a:rPr lang="en-US" dirty="0" smtClean="0"/>
              <a:t>Each of </a:t>
            </a:r>
            <a:r>
              <a:rPr lang="en-US" dirty="0"/>
              <a:t>two or more forms of the same element that contain equal numbers of protons but different numbers of neutrons in their nuclei</a:t>
            </a:r>
          </a:p>
          <a:p>
            <a:pPr lvl="1"/>
            <a:r>
              <a:rPr lang="en-US" dirty="0"/>
              <a:t>What characteristic about the periodic table does this explain?</a:t>
            </a:r>
          </a:p>
          <a:p>
            <a:pPr lvl="2"/>
            <a:r>
              <a:rPr lang="en-US" dirty="0"/>
              <a:t>Why its an average atomic mass</a:t>
            </a:r>
          </a:p>
          <a:p>
            <a:r>
              <a:rPr lang="en-US" dirty="0" smtClean="0"/>
              <a:t>Ion definition</a:t>
            </a:r>
          </a:p>
          <a:p>
            <a:pPr lvl="1"/>
            <a:r>
              <a:rPr lang="en-US" dirty="0"/>
              <a:t>an atom or molecule with a net electric charge due to the loss or gain of one or more </a:t>
            </a:r>
            <a:r>
              <a:rPr lang="en-US" dirty="0" smtClean="0"/>
              <a:t>electrons</a:t>
            </a:r>
          </a:p>
          <a:p>
            <a:pPr lvl="2"/>
            <a:r>
              <a:rPr lang="en-US" dirty="0" smtClean="0"/>
              <a:t>What happens if I add a proton? </a:t>
            </a:r>
          </a:p>
          <a:p>
            <a:pPr lvl="3"/>
            <a:r>
              <a:rPr lang="en-US" dirty="0" smtClean="0"/>
              <a:t>Changes element and creates ion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201" y1="19284" x2="53201" y2="19284"/>
                        <a14:foregroundMark x1="17394" y1="41985" x2="17394" y2="41985"/>
                        <a14:foregroundMark x1="29065" y1="72498" x2="29065" y2="72498"/>
                        <a14:foregroundMark x1="72805" y1="43775" x2="72805" y2="437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9471" y="4680856"/>
            <a:ext cx="3126654" cy="217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 check!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 I go around to check notes, make sure that your notes are complete by having at least the answers to these 5 questions:</a:t>
            </a:r>
          </a:p>
          <a:p>
            <a:pPr lvl="1"/>
            <a:r>
              <a:rPr lang="en-US" dirty="0" smtClean="0"/>
              <a:t>What is an element?</a:t>
            </a:r>
          </a:p>
          <a:p>
            <a:pPr lvl="1"/>
            <a:r>
              <a:rPr lang="en-US" dirty="0" smtClean="0"/>
              <a:t>What is an atomic number and atomic mass?</a:t>
            </a:r>
          </a:p>
          <a:p>
            <a:pPr lvl="1"/>
            <a:r>
              <a:rPr lang="en-US" dirty="0" smtClean="0"/>
              <a:t>What is an isotope?</a:t>
            </a:r>
          </a:p>
          <a:p>
            <a:pPr lvl="1"/>
            <a:r>
              <a:rPr lang="en-US" dirty="0" smtClean="0"/>
              <a:t>What is an ion?</a:t>
            </a:r>
          </a:p>
          <a:p>
            <a:pPr lvl="1"/>
            <a:r>
              <a:rPr lang="en-US" dirty="0" smtClean="0"/>
              <a:t>Are there any questions you still have on the concepts covered today?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53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360</TotalTime>
  <Words>286</Words>
  <Application>Microsoft Office PowerPoint</Application>
  <PresentationFormat>On-screen Show (4:3)</PresentationFormat>
  <Paragraphs>52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Cambria</vt:lpstr>
      <vt:lpstr>Adjacency</vt:lpstr>
      <vt:lpstr>Warm-up</vt:lpstr>
      <vt:lpstr>Organize the following items</vt:lpstr>
      <vt:lpstr>What is an element?</vt:lpstr>
      <vt:lpstr>How to use a periodic table</vt:lpstr>
      <vt:lpstr>Practice</vt:lpstr>
      <vt:lpstr>P table scavenger hunt!</vt:lpstr>
      <vt:lpstr>Class activity</vt:lpstr>
      <vt:lpstr>Recap</vt:lpstr>
      <vt:lpstr>Note check!</vt:lpstr>
    </vt:vector>
  </TitlesOfParts>
  <Company>Ffa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Aj Argueta</dc:creator>
  <cp:lastModifiedBy>Hartfield, Kevin</cp:lastModifiedBy>
  <cp:revision>13</cp:revision>
  <dcterms:created xsi:type="dcterms:W3CDTF">2016-09-12T22:23:00Z</dcterms:created>
  <dcterms:modified xsi:type="dcterms:W3CDTF">2018-02-12T19:16:29Z</dcterms:modified>
</cp:coreProperties>
</file>